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B0093-DF56-4C25-BDF1-0C127486A8C7}" type="datetimeFigureOut">
              <a:rPr lang="en-US" smtClean="0"/>
              <a:pPr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638B8-9E5F-4450-B6C2-5E6120707A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EDUHSD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kjenkins</dc:creator>
  <cp:lastModifiedBy>whs</cp:lastModifiedBy>
  <cp:revision>27</cp:revision>
  <dcterms:created xsi:type="dcterms:W3CDTF">2009-03-30T15:08:06Z</dcterms:created>
  <dcterms:modified xsi:type="dcterms:W3CDTF">2010-05-03T19:39:46Z</dcterms:modified>
</cp:coreProperties>
</file>